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02" d="100"/>
          <a:sy n="102" d="100"/>
        </p:scale>
        <p:origin x="19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F558B3-5476-DF7A-6800-871D90E0E0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A9C5ACC-41A0-8425-76D8-E6E03ABAC1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42184E1-AA8D-89AD-0634-042AA93C6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F1147-3D6E-E340-9E86-A1F10C2D5C8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2ED86CA-54E8-39C0-2421-8154F2048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7AB3AE2-4F86-DE88-E2B9-8E2A3250F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AFA9F-10B4-6A45-9101-0B3C1ECF7D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787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8A2A8E-27F1-C550-E540-FE528B9D3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5E0D139-DBA5-88D8-8FC1-6BEB738AD9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3CAD6B4-40EC-F141-6027-6BEC242D3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F1147-3D6E-E340-9E86-A1F10C2D5C8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D1107DF-CB22-F51F-E897-810881AFC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AA000FD-8943-9F8A-DC8D-455925D29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AFA9F-10B4-6A45-9101-0B3C1ECF7D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4836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856FFC9-F59E-17CD-9FDD-E6E9F89276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FA530C0-4E36-2744-14B7-7C9ADFF7D5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7D2F89F-AD08-B32C-8E7A-3202E356F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F1147-3D6E-E340-9E86-A1F10C2D5C8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5FA2B7E-9841-0383-7D09-0DEC6B1A3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1D14D9A-2398-9182-55EC-D5BE9DDB6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AFA9F-10B4-6A45-9101-0B3C1ECF7D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9271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971EDE-B488-EC6C-9453-65BD880F1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1075225-1E97-D6BF-040D-E2AF8E6CA8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A27C291-1B55-66D7-E444-56BF9A5E6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F1147-3D6E-E340-9E86-A1F10C2D5C8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AB801AD-99F6-C731-B7F5-2670B0B81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4E595DB-F9A9-DC1D-2756-C2CB74CD9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AFA9F-10B4-6A45-9101-0B3C1ECF7D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8090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AA3683-A814-354F-756C-D2F8D3BAB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028A080-30CA-027A-31D7-3A4EB39EBE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0379EA0-A043-C492-D06D-34BAFC628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F1147-3D6E-E340-9E86-A1F10C2D5C8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7E83148-1ADF-BA79-073D-EAA8C24E4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52616F9-9A78-74C3-8ED4-55148BE24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AFA9F-10B4-6A45-9101-0B3C1ECF7D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231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100759F-4133-90B7-1848-ADFD43AA7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EDEB948-701E-6D8C-7668-CC498E4B84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FFB6A08-888C-E59F-A6D5-27A0B02F4E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210C5C4-EDF9-6245-D2C8-B0C503329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F1147-3D6E-E340-9E86-A1F10C2D5C8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22DABF0-073F-2AF3-1CBD-6B827531D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7BF5B21-D19E-2E5F-CAA7-09A252C51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AFA9F-10B4-6A45-9101-0B3C1ECF7D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9455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24F072-C0A5-49D3-9D34-27D1FDA78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AB63221-7751-C2AC-72C1-26BB53FABD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197DD60-92DB-03E2-16D3-D14809F6A4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5A1A930-26AA-A098-D1D8-C53BAEC0BC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1CFCACD-A059-C262-3E08-EB11A484BB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56071ED-6AA1-461D-98DA-D88614E38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F1147-3D6E-E340-9E86-A1F10C2D5C8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7EF6ADA-BE4A-C02D-E3BD-2D67A12D0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2766A6-3AF0-FB01-6912-E3187933D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AFA9F-10B4-6A45-9101-0B3C1ECF7D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3218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620E9A-0BA4-041E-03F2-4F1088C65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8D57279-29B1-D23C-187B-53745E559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F1147-3D6E-E340-9E86-A1F10C2D5C8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88F3788-CF07-25CC-BB02-F1E7BADFA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C703268-BA58-3D39-773F-729608BDB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AFA9F-10B4-6A45-9101-0B3C1ECF7D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0284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E573C3A-19DB-0EE5-5170-3187D206B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F1147-3D6E-E340-9E86-A1F10C2D5C8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BEB170F-21C7-F99B-0744-82C397965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1A10AD2-B2AA-9EA3-FCF0-174160450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AFA9F-10B4-6A45-9101-0B3C1ECF7D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5407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F51198-DB0C-D5CD-35C2-60E38A1EF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7AC46E7-E2F5-E55A-368D-E56C6090C3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600A5DA-BB2B-488D-B8AC-EA4E2166A4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9007318-D7D6-7162-363C-28EAFD0B8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F1147-3D6E-E340-9E86-A1F10C2D5C8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FCC6CEB-BC55-E57A-25FA-EFB4DAA27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D6034C5-279F-141B-1F2E-4C181BF74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AFA9F-10B4-6A45-9101-0B3C1ECF7D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1344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FAF7A8-4A51-694E-984F-A1D66BC88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B72DD3A-D224-C43A-6964-469A69EF7F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9FB0BC4-FCA4-9B2E-329A-EF41CEF1CA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A3D3F7A-7ECD-C017-E831-EF5F748C5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8F1147-3D6E-E340-9E86-A1F10C2D5C8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BAA1D67-6032-FA6F-83DA-A73D3EF17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A958348-41EF-85F5-D3AB-B3649E31A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CAFA9F-10B4-6A45-9101-0B3C1ECF7D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4162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0A1B23C-279E-A520-7DD9-FB963E3F3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90EBE26-1945-C60E-29FA-BD2AEDF12A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7D0E840-AC1D-5EBF-62C6-9263EFB0D6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8F1147-3D6E-E340-9E86-A1F10C2D5C8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624084D-9A58-2DF5-78FE-0B1C051EDE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CE2D4A0-B479-5D18-744A-B4384204AB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CAFA9F-10B4-6A45-9101-0B3C1ECF7D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3958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152DE027-D748-1403-FAA6-94F53FC31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797165" y="1430837"/>
            <a:ext cx="5278155" cy="351877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5D55D556-74F0-CA0A-4772-B1E47D6AA1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-790062" y="1430837"/>
            <a:ext cx="5278156" cy="3518771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E5F968F4-5698-D7B3-CDA7-687B647726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9648" y="1028700"/>
            <a:ext cx="6004143" cy="4503107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89147327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Grand écran</PresentationFormat>
  <Paragraphs>0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Olivier Gimenez</dc:creator>
  <cp:lastModifiedBy>Olivier Gimenez</cp:lastModifiedBy>
  <cp:revision>1</cp:revision>
  <dcterms:created xsi:type="dcterms:W3CDTF">2023-03-07T20:47:07Z</dcterms:created>
  <dcterms:modified xsi:type="dcterms:W3CDTF">2023-03-07T20:51:26Z</dcterms:modified>
</cp:coreProperties>
</file>

<file path=docProps/thumbnail.jpeg>
</file>